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photoAlbum/>
  <p:custDataLst>
    <p:tags r:id="rId10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287D-AB0B-4D76-935F-AE5857A270C8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751-36B6-48DF-BE99-887ED9C97C9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83002020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287D-AB0B-4D76-935F-AE5857A270C8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751-36B6-48DF-BE99-887ED9C97C9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88897686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287D-AB0B-4D76-935F-AE5857A270C8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751-36B6-48DF-BE99-887ED9C97C97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7827940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287D-AB0B-4D76-935F-AE5857A270C8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751-36B6-48DF-BE99-887ED9C97C9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7018863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287D-AB0B-4D76-935F-AE5857A270C8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751-36B6-48DF-BE99-887ED9C97C97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5403304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287D-AB0B-4D76-935F-AE5857A270C8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751-36B6-48DF-BE99-887ED9C97C9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40706599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287D-AB0B-4D76-935F-AE5857A270C8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751-36B6-48DF-BE99-887ED9C97C9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64616746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287D-AB0B-4D76-935F-AE5857A270C8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751-36B6-48DF-BE99-887ED9C97C9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0708055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287D-AB0B-4D76-935F-AE5857A270C8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751-36B6-48DF-BE99-887ED9C97C9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1363323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287D-AB0B-4D76-935F-AE5857A270C8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751-36B6-48DF-BE99-887ED9C97C9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28657891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287D-AB0B-4D76-935F-AE5857A270C8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751-36B6-48DF-BE99-887ED9C97C9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82925039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287D-AB0B-4D76-935F-AE5857A270C8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751-36B6-48DF-BE99-887ED9C97C9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09953349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287D-AB0B-4D76-935F-AE5857A270C8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751-36B6-48DF-BE99-887ED9C97C9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03189338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287D-AB0B-4D76-935F-AE5857A270C8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751-36B6-48DF-BE99-887ED9C97C9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38460627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287D-AB0B-4D76-935F-AE5857A270C8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751-36B6-48DF-BE99-887ED9C97C9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34722080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287D-AB0B-4D76-935F-AE5857A270C8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751-36B6-48DF-BE99-887ED9C97C9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07432235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6287D-AB0B-4D76-935F-AE5857A270C8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142E751-36B6-48DF-BE99-887ED9C97C9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15541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8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خدمات المعلومات</a:t>
            </a: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الثانية</a:t>
            </a:r>
            <a:r>
              <a:rPr lang="en-US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ج 1</a:t>
            </a: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الثالثة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1407836146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4419035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8913084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066407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8046396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9229493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94124230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13998745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8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baseType="lpstr" size="9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2020-03-21T21:41:11Z</dcterms:created>
  <dcterms:modified xsi:type="dcterms:W3CDTF">2020-03-22T23:39:14Z</dcterms:modified>
</cp:coreProperties>
</file>